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F72C-B574-4B19-8A09-A7122D6E7CD5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265A-B251-4D58-AA4E-2552EF66A63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 aranha</dc:creator>
  <cp:lastModifiedBy>deb aranha</cp:lastModifiedBy>
  <cp:revision>1</cp:revision>
  <dcterms:created xsi:type="dcterms:W3CDTF">2023-05-04T14:01:16Z</dcterms:created>
  <dcterms:modified xsi:type="dcterms:W3CDTF">2023-05-04T14:02:48Z</dcterms:modified>
</cp:coreProperties>
</file>