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pt-B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" d="100"/>
          <a:sy n="13" d="100"/>
        </p:scale>
        <p:origin x="-2898" y="-258"/>
      </p:cViewPr>
      <p:guideLst>
        <p:guide orient="horz" pos="1360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E1-FF0F-4C91-9A3F-6DC6C969840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28F7-355F-4802-A950-07F2F31D766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E1-FF0F-4C91-9A3F-6DC6C969840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28F7-355F-4802-A950-07F2F31D766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E1-FF0F-4C91-9A3F-6DC6C969840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28F7-355F-4802-A950-07F2F31D766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E1-FF0F-4C91-9A3F-6DC6C969840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28F7-355F-4802-A950-07F2F31D766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E1-FF0F-4C91-9A3F-6DC6C969840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28F7-355F-4802-A950-07F2F31D766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E1-FF0F-4C91-9A3F-6DC6C969840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28F7-355F-4802-A950-07F2F31D766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E1-FF0F-4C91-9A3F-6DC6C969840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28F7-355F-4802-A950-07F2F31D766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E1-FF0F-4C91-9A3F-6DC6C969840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28F7-355F-4802-A950-07F2F31D766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E1-FF0F-4C91-9A3F-6DC6C969840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28F7-355F-4802-A950-07F2F31D766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E1-FF0F-4C91-9A3F-6DC6C969840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28F7-355F-4802-A950-07F2F31D766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5BE1-FF0F-4C91-9A3F-6DC6C969840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28F7-355F-4802-A950-07F2F31D766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5BE1-FF0F-4C91-9A3F-6DC6C969840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728F7-355F-4802-A950-07F2F31D766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 aranha</dc:creator>
  <cp:lastModifiedBy>deb aranha</cp:lastModifiedBy>
  <cp:revision>2</cp:revision>
  <dcterms:created xsi:type="dcterms:W3CDTF">2023-05-04T14:25:42Z</dcterms:created>
  <dcterms:modified xsi:type="dcterms:W3CDTF">2023-05-04T14:37:49Z</dcterms:modified>
</cp:coreProperties>
</file>