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5854700" cy="3290888"/>
  <p:notesSz cx="6858000" cy="9144000"/>
  <p:defaultTextStyle>
    <a:defPPr>
      <a:defRPr lang="pt-BR"/>
    </a:defPPr>
    <a:lvl1pPr marL="0" algn="l" defTabSz="52258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61290" algn="l" defTabSz="52258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22580" algn="l" defTabSz="52258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83869" algn="l" defTabSz="52258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45159" algn="l" defTabSz="52258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306449" algn="l" defTabSz="52258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67739" algn="l" defTabSz="52258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29029" algn="l" defTabSz="52258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90318" algn="l" defTabSz="52258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7">
          <p15:clr>
            <a:srgbClr val="A4A3A4"/>
          </p15:clr>
        </p15:guide>
        <p15:guide id="2" pos="18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13" d="100"/>
          <a:sy n="213" d="100"/>
        </p:scale>
        <p:origin x="340" y="112"/>
      </p:cViewPr>
      <p:guideLst>
        <p:guide orient="horz" pos="1037"/>
        <p:guide pos="18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39103" y="1022308"/>
            <a:ext cx="4976495" cy="705408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78205" y="1864836"/>
            <a:ext cx="4098290" cy="8410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61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22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83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45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0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67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2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90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4B3A-9C8B-45C9-9667-D210A39E6C69}" type="datetimeFigureOut">
              <a:rPr lang="pt-BR" smtClean="0"/>
              <a:pPr/>
              <a:t>30/09/2024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E8E5-3180-450F-B99E-B15C1BD364A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4B3A-9C8B-45C9-9667-D210A39E6C69}" type="datetimeFigureOut">
              <a:rPr lang="pt-BR" smtClean="0"/>
              <a:pPr/>
              <a:t>30/09/2024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E8E5-3180-450F-B99E-B15C1BD364A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717963" y="63228"/>
            <a:ext cx="843646" cy="1347588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87025" y="63228"/>
            <a:ext cx="2433360" cy="1347588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4B3A-9C8B-45C9-9667-D210A39E6C69}" type="datetimeFigureOut">
              <a:rPr lang="pt-BR" smtClean="0"/>
              <a:pPr/>
              <a:t>30/09/2024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E8E5-3180-450F-B99E-B15C1BD364A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4B3A-9C8B-45C9-9667-D210A39E6C69}" type="datetimeFigureOut">
              <a:rPr lang="pt-BR" smtClean="0"/>
              <a:pPr/>
              <a:t>30/09/2024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E8E5-3180-450F-B99E-B15C1BD364A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2481" y="2114700"/>
            <a:ext cx="4976495" cy="653607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2481" y="1394819"/>
            <a:ext cx="4976495" cy="719882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6129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2258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8386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4515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0644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6773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2902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9031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4B3A-9C8B-45C9-9667-D210A39E6C69}" type="datetimeFigureOut">
              <a:rPr lang="pt-BR" smtClean="0"/>
              <a:pPr/>
              <a:t>30/09/2024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E8E5-3180-450F-B99E-B15C1BD364A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87025" y="368701"/>
            <a:ext cx="1638503" cy="104211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923106" y="368701"/>
            <a:ext cx="1638503" cy="104211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4B3A-9C8B-45C9-9667-D210A39E6C69}" type="datetimeFigureOut">
              <a:rPr lang="pt-BR" smtClean="0"/>
              <a:pPr/>
              <a:t>30/09/2024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E8E5-3180-450F-B99E-B15C1BD364A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735" y="131788"/>
            <a:ext cx="5269230" cy="548481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92735" y="736641"/>
            <a:ext cx="2586843" cy="306997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1290" indent="0">
              <a:buNone/>
              <a:defRPr sz="1100" b="1"/>
            </a:lvl2pPr>
            <a:lvl3pPr marL="522580" indent="0">
              <a:buNone/>
              <a:defRPr sz="1000" b="1"/>
            </a:lvl3pPr>
            <a:lvl4pPr marL="783869" indent="0">
              <a:buNone/>
              <a:defRPr sz="900" b="1"/>
            </a:lvl4pPr>
            <a:lvl5pPr marL="1045159" indent="0">
              <a:buNone/>
              <a:defRPr sz="900" b="1"/>
            </a:lvl5pPr>
            <a:lvl6pPr marL="1306449" indent="0">
              <a:buNone/>
              <a:defRPr sz="900" b="1"/>
            </a:lvl6pPr>
            <a:lvl7pPr marL="1567739" indent="0">
              <a:buNone/>
              <a:defRPr sz="900" b="1"/>
            </a:lvl7pPr>
            <a:lvl8pPr marL="1829029" indent="0">
              <a:buNone/>
              <a:defRPr sz="900" b="1"/>
            </a:lvl8pPr>
            <a:lvl9pPr marL="2090318" indent="0">
              <a:buNone/>
              <a:defRPr sz="9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92735" y="1043638"/>
            <a:ext cx="2586843" cy="1896070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2974106" y="736641"/>
            <a:ext cx="2587859" cy="306997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1290" indent="0">
              <a:buNone/>
              <a:defRPr sz="1100" b="1"/>
            </a:lvl2pPr>
            <a:lvl3pPr marL="522580" indent="0">
              <a:buNone/>
              <a:defRPr sz="1000" b="1"/>
            </a:lvl3pPr>
            <a:lvl4pPr marL="783869" indent="0">
              <a:buNone/>
              <a:defRPr sz="900" b="1"/>
            </a:lvl4pPr>
            <a:lvl5pPr marL="1045159" indent="0">
              <a:buNone/>
              <a:defRPr sz="900" b="1"/>
            </a:lvl5pPr>
            <a:lvl6pPr marL="1306449" indent="0">
              <a:buNone/>
              <a:defRPr sz="900" b="1"/>
            </a:lvl6pPr>
            <a:lvl7pPr marL="1567739" indent="0">
              <a:buNone/>
              <a:defRPr sz="900" b="1"/>
            </a:lvl7pPr>
            <a:lvl8pPr marL="1829029" indent="0">
              <a:buNone/>
              <a:defRPr sz="900" b="1"/>
            </a:lvl8pPr>
            <a:lvl9pPr marL="2090318" indent="0">
              <a:buNone/>
              <a:defRPr sz="9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974106" y="1043638"/>
            <a:ext cx="2587859" cy="1896070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4B3A-9C8B-45C9-9667-D210A39E6C69}" type="datetimeFigureOut">
              <a:rPr lang="pt-BR" smtClean="0"/>
              <a:pPr/>
              <a:t>30/09/2024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E8E5-3180-450F-B99E-B15C1BD364A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4B3A-9C8B-45C9-9667-D210A39E6C69}" type="datetimeFigureOut">
              <a:rPr lang="pt-BR" smtClean="0"/>
              <a:pPr/>
              <a:t>30/09/2024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E8E5-3180-450F-B99E-B15C1BD364A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4B3A-9C8B-45C9-9667-D210A39E6C69}" type="datetimeFigureOut">
              <a:rPr lang="pt-BR" smtClean="0"/>
              <a:pPr/>
              <a:t>30/09/2024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E8E5-3180-450F-B99E-B15C1BD364A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735" y="131026"/>
            <a:ext cx="1926156" cy="557623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89025" y="131026"/>
            <a:ext cx="3272940" cy="2808682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92735" y="688649"/>
            <a:ext cx="1926156" cy="2251059"/>
          </a:xfrm>
        </p:spPr>
        <p:txBody>
          <a:bodyPr/>
          <a:lstStyle>
            <a:lvl1pPr marL="0" indent="0">
              <a:buNone/>
              <a:defRPr sz="800"/>
            </a:lvl1pPr>
            <a:lvl2pPr marL="261290" indent="0">
              <a:buNone/>
              <a:defRPr sz="700"/>
            </a:lvl2pPr>
            <a:lvl3pPr marL="522580" indent="0">
              <a:buNone/>
              <a:defRPr sz="600"/>
            </a:lvl3pPr>
            <a:lvl4pPr marL="783869" indent="0">
              <a:buNone/>
              <a:defRPr sz="500"/>
            </a:lvl4pPr>
            <a:lvl5pPr marL="1045159" indent="0">
              <a:buNone/>
              <a:defRPr sz="500"/>
            </a:lvl5pPr>
            <a:lvl6pPr marL="1306449" indent="0">
              <a:buNone/>
              <a:defRPr sz="500"/>
            </a:lvl6pPr>
            <a:lvl7pPr marL="1567739" indent="0">
              <a:buNone/>
              <a:defRPr sz="500"/>
            </a:lvl7pPr>
            <a:lvl8pPr marL="1829029" indent="0">
              <a:buNone/>
              <a:defRPr sz="500"/>
            </a:lvl8pPr>
            <a:lvl9pPr marL="2090318" indent="0">
              <a:buNone/>
              <a:defRPr sz="5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4B3A-9C8B-45C9-9667-D210A39E6C69}" type="datetimeFigureOut">
              <a:rPr lang="pt-BR" smtClean="0"/>
              <a:pPr/>
              <a:t>30/09/2024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E8E5-3180-450F-B99E-B15C1BD364A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7562" y="2303621"/>
            <a:ext cx="3512820" cy="271956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147562" y="294047"/>
            <a:ext cx="3512820" cy="1974533"/>
          </a:xfrm>
        </p:spPr>
        <p:txBody>
          <a:bodyPr/>
          <a:lstStyle>
            <a:lvl1pPr marL="0" indent="0">
              <a:buNone/>
              <a:defRPr sz="1800"/>
            </a:lvl1pPr>
            <a:lvl2pPr marL="261290" indent="0">
              <a:buNone/>
              <a:defRPr sz="1600"/>
            </a:lvl2pPr>
            <a:lvl3pPr marL="522580" indent="0">
              <a:buNone/>
              <a:defRPr sz="1400"/>
            </a:lvl3pPr>
            <a:lvl4pPr marL="783869" indent="0">
              <a:buNone/>
              <a:defRPr sz="1100"/>
            </a:lvl4pPr>
            <a:lvl5pPr marL="1045159" indent="0">
              <a:buNone/>
              <a:defRPr sz="1100"/>
            </a:lvl5pPr>
            <a:lvl6pPr marL="1306449" indent="0">
              <a:buNone/>
              <a:defRPr sz="1100"/>
            </a:lvl6pPr>
            <a:lvl7pPr marL="1567739" indent="0">
              <a:buNone/>
              <a:defRPr sz="1100"/>
            </a:lvl7pPr>
            <a:lvl8pPr marL="1829029" indent="0">
              <a:buNone/>
              <a:defRPr sz="1100"/>
            </a:lvl8pPr>
            <a:lvl9pPr marL="2090318" indent="0">
              <a:buNone/>
              <a:defRPr sz="11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7562" y="2575577"/>
            <a:ext cx="3512820" cy="386222"/>
          </a:xfrm>
        </p:spPr>
        <p:txBody>
          <a:bodyPr/>
          <a:lstStyle>
            <a:lvl1pPr marL="0" indent="0">
              <a:buNone/>
              <a:defRPr sz="800"/>
            </a:lvl1pPr>
            <a:lvl2pPr marL="261290" indent="0">
              <a:buNone/>
              <a:defRPr sz="700"/>
            </a:lvl2pPr>
            <a:lvl3pPr marL="522580" indent="0">
              <a:buNone/>
              <a:defRPr sz="600"/>
            </a:lvl3pPr>
            <a:lvl4pPr marL="783869" indent="0">
              <a:buNone/>
              <a:defRPr sz="500"/>
            </a:lvl4pPr>
            <a:lvl5pPr marL="1045159" indent="0">
              <a:buNone/>
              <a:defRPr sz="500"/>
            </a:lvl5pPr>
            <a:lvl6pPr marL="1306449" indent="0">
              <a:buNone/>
              <a:defRPr sz="500"/>
            </a:lvl6pPr>
            <a:lvl7pPr marL="1567739" indent="0">
              <a:buNone/>
              <a:defRPr sz="500"/>
            </a:lvl7pPr>
            <a:lvl8pPr marL="1829029" indent="0">
              <a:buNone/>
              <a:defRPr sz="500"/>
            </a:lvl8pPr>
            <a:lvl9pPr marL="2090318" indent="0">
              <a:buNone/>
              <a:defRPr sz="5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4B3A-9C8B-45C9-9667-D210A39E6C69}" type="datetimeFigureOut">
              <a:rPr lang="pt-BR" smtClean="0"/>
              <a:pPr/>
              <a:t>30/09/2024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3E8E5-3180-450F-B99E-B15C1BD364A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92735" y="131788"/>
            <a:ext cx="5269230" cy="548481"/>
          </a:xfrm>
          <a:prstGeom prst="rect">
            <a:avLst/>
          </a:prstGeom>
        </p:spPr>
        <p:txBody>
          <a:bodyPr vert="horz" lIns="52258" tIns="26129" rIns="52258" bIns="26129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92735" y="767874"/>
            <a:ext cx="5269230" cy="2171834"/>
          </a:xfrm>
          <a:prstGeom prst="rect">
            <a:avLst/>
          </a:prstGeom>
        </p:spPr>
        <p:txBody>
          <a:bodyPr vert="horz" lIns="52258" tIns="26129" rIns="52258" bIns="26129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92735" y="3050166"/>
            <a:ext cx="1366097" cy="175209"/>
          </a:xfrm>
          <a:prstGeom prst="rect">
            <a:avLst/>
          </a:prstGeom>
        </p:spPr>
        <p:txBody>
          <a:bodyPr vert="horz" lIns="52258" tIns="26129" rIns="52258" bIns="26129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F4B3A-9C8B-45C9-9667-D210A39E6C69}" type="datetimeFigureOut">
              <a:rPr lang="pt-BR" smtClean="0"/>
              <a:pPr/>
              <a:t>30/09/2024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000356" y="3050166"/>
            <a:ext cx="1853988" cy="175209"/>
          </a:xfrm>
          <a:prstGeom prst="rect">
            <a:avLst/>
          </a:prstGeom>
        </p:spPr>
        <p:txBody>
          <a:bodyPr vert="horz" lIns="52258" tIns="26129" rIns="52258" bIns="26129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195868" y="3050166"/>
            <a:ext cx="1366097" cy="175209"/>
          </a:xfrm>
          <a:prstGeom prst="rect">
            <a:avLst/>
          </a:prstGeom>
        </p:spPr>
        <p:txBody>
          <a:bodyPr vert="horz" lIns="52258" tIns="26129" rIns="52258" bIns="26129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3E8E5-3180-450F-B99E-B15C1BD364A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2580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967" indent="-195967" algn="l" defTabSz="52258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24596" indent="-163306" algn="l" defTabSz="52258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53225" indent="-130645" algn="l" defTabSz="52258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514" indent="-130645" algn="l" defTabSz="522580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75804" indent="-130645" algn="l" defTabSz="522580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37094" indent="-130645" algn="l" defTabSz="52258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98384" indent="-130645" algn="l" defTabSz="52258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59674" indent="-130645" algn="l" defTabSz="52258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20963" indent="-130645" algn="l" defTabSz="52258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52258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61290" algn="l" defTabSz="52258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22580" algn="l" defTabSz="52258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83869" algn="l" defTabSz="52258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45159" algn="l" defTabSz="52258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06449" algn="l" defTabSz="52258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67739" algn="l" defTabSz="52258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29029" algn="l" defTabSz="52258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90318" algn="l" defTabSz="52258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DD6F4DD1-0242-D27A-F585-F06030F6746D}"/>
              </a:ext>
            </a:extLst>
          </p:cNvPr>
          <p:cNvSpPr txBox="1"/>
          <p:nvPr/>
        </p:nvSpPr>
        <p:spPr>
          <a:xfrm>
            <a:off x="1487190" y="1285405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Título do trabalho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D368FAC-42CB-711B-0751-ECDE1071CB7C}"/>
              </a:ext>
            </a:extLst>
          </p:cNvPr>
          <p:cNvSpPr txBox="1"/>
          <p:nvPr/>
        </p:nvSpPr>
        <p:spPr>
          <a:xfrm>
            <a:off x="3647430" y="2509540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Autores: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42067B5-A34C-14E4-E21B-CAF6DE7F7DE1}"/>
              </a:ext>
            </a:extLst>
          </p:cNvPr>
          <p:cNvSpPr txBox="1"/>
          <p:nvPr/>
        </p:nvSpPr>
        <p:spPr>
          <a:xfrm>
            <a:off x="1919238" y="853356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Introdução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97D84A3-246A-8FA1-A727-76E58338EF99}"/>
              </a:ext>
            </a:extLst>
          </p:cNvPr>
          <p:cNvSpPr txBox="1"/>
          <p:nvPr/>
        </p:nvSpPr>
        <p:spPr>
          <a:xfrm>
            <a:off x="1991246" y="1945091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Objetivo</a:t>
            </a:r>
          </a:p>
        </p:txBody>
      </p:sp>
    </p:spTree>
    <p:extLst>
      <p:ext uri="{BB962C8B-B14F-4D97-AF65-F5344CB8AC3E}">
        <p14:creationId xmlns:p14="http://schemas.microsoft.com/office/powerpoint/2010/main" val="1877455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42067B5-A34C-14E4-E21B-CAF6DE7F7DE1}"/>
              </a:ext>
            </a:extLst>
          </p:cNvPr>
          <p:cNvSpPr txBox="1"/>
          <p:nvPr/>
        </p:nvSpPr>
        <p:spPr>
          <a:xfrm>
            <a:off x="1972196" y="1645444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Resultados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3CB4A3-AD5F-311B-F3F0-E4FB2430E221}"/>
              </a:ext>
            </a:extLst>
          </p:cNvPr>
          <p:cNvSpPr txBox="1"/>
          <p:nvPr/>
        </p:nvSpPr>
        <p:spPr>
          <a:xfrm>
            <a:off x="1991246" y="781348"/>
            <a:ext cx="1656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effectLst/>
              </a:rPr>
              <a:t>Metodologia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387540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42067B5-A34C-14E4-E21B-CAF6DE7F7DE1}"/>
              </a:ext>
            </a:extLst>
          </p:cNvPr>
          <p:cNvSpPr txBox="1"/>
          <p:nvPr/>
        </p:nvSpPr>
        <p:spPr>
          <a:xfrm>
            <a:off x="1919238" y="853356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Conclusão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CB22015-B09C-A033-D411-7890810FAE94}"/>
              </a:ext>
            </a:extLst>
          </p:cNvPr>
          <p:cNvSpPr txBox="1"/>
          <p:nvPr/>
        </p:nvSpPr>
        <p:spPr>
          <a:xfrm>
            <a:off x="2063254" y="1645444"/>
            <a:ext cx="1656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effectLst/>
              </a:rPr>
              <a:t>Contribuições/implicações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093305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42067B5-A34C-14E4-E21B-CAF6DE7F7DE1}"/>
              </a:ext>
            </a:extLst>
          </p:cNvPr>
          <p:cNvSpPr txBox="1"/>
          <p:nvPr/>
        </p:nvSpPr>
        <p:spPr>
          <a:xfrm>
            <a:off x="1919238" y="853356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effectLst/>
              </a:rPr>
              <a:t>Refer</a:t>
            </a:r>
            <a:r>
              <a:rPr lang="pt-BR" b="1" dirty="0"/>
              <a:t>ê</a:t>
            </a:r>
            <a:r>
              <a:rPr lang="pt-BR" b="1" dirty="0">
                <a:effectLst/>
              </a:rPr>
              <a:t>ncias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753419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</Words>
  <Application>Microsoft Office PowerPoint</Application>
  <PresentationFormat>Personalizar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deb aranha</dc:creator>
  <cp:lastModifiedBy>Ana Paula Lacerda</cp:lastModifiedBy>
  <cp:revision>3</cp:revision>
  <dcterms:created xsi:type="dcterms:W3CDTF">2024-09-19T18:33:39Z</dcterms:created>
  <dcterms:modified xsi:type="dcterms:W3CDTF">2024-09-30T20:05:15Z</dcterms:modified>
</cp:coreProperties>
</file>